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customXml/itemProps64.xml" ContentType="application/vnd.openxmlformats-officedocument.customXmlProperties+xml"/>
  <Override PartName="/customXml/itemProps65.xml" ContentType="application/vnd.openxmlformats-officedocument.customXmlProperties+xml"/>
  <Override PartName="/customXml/itemProps66.xml" ContentType="application/vnd.openxmlformats-officedocument.customXmlProperties+xml"/>
  <Override PartName="/customXml/itemProps67.xml" ContentType="application/vnd.openxmlformats-officedocument.customXmlProperties+xml"/>
  <Override PartName="/customXml/itemProps6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69"/>
  </p:sldMasterIdLst>
  <p:notesMasterIdLst>
    <p:notesMasterId r:id="rId76"/>
  </p:notesMasterIdLst>
  <p:handoutMasterIdLst>
    <p:handoutMasterId r:id="rId77"/>
  </p:handoutMasterIdLst>
  <p:sldIdLst>
    <p:sldId id="587" r:id="rId70"/>
    <p:sldId id="588" r:id="rId71"/>
    <p:sldId id="601" r:id="rId72"/>
    <p:sldId id="596" r:id="rId73"/>
    <p:sldId id="600" r:id="rId74"/>
    <p:sldId id="595" r:id="rId7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4FE"/>
    <a:srgbClr val="0073B4"/>
    <a:srgbClr val="438EB7"/>
    <a:srgbClr val="00B9F2"/>
    <a:srgbClr val="007AC2"/>
    <a:srgbClr val="C0E8FF"/>
    <a:srgbClr val="C8EBFF"/>
    <a:srgbClr val="053264"/>
    <a:srgbClr val="7BDBF4"/>
    <a:srgbClr val="8DE7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5" autoAdjust="0"/>
    <p:restoredTop sz="70120" autoAdjust="0"/>
  </p:normalViewPr>
  <p:slideViewPr>
    <p:cSldViewPr snapToGrid="0" snapToObjects="1" showGuides="1">
      <p:cViewPr varScale="1">
        <p:scale>
          <a:sx n="60" d="100"/>
          <a:sy n="60" d="100"/>
        </p:scale>
        <p:origin x="-784" y="-96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18" d="100"/>
        <a:sy n="31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4" Type="http://schemas.openxmlformats.org/officeDocument/2006/relationships/customXml" Target="../customXml/item14.xml"/><Relationship Id="rId15" Type="http://schemas.openxmlformats.org/officeDocument/2006/relationships/customXml" Target="../customXml/item15.xml"/><Relationship Id="rId16" Type="http://schemas.openxmlformats.org/officeDocument/2006/relationships/customXml" Target="../customXml/item16.xml"/><Relationship Id="rId17" Type="http://schemas.openxmlformats.org/officeDocument/2006/relationships/customXml" Target="../customXml/item17.xml"/><Relationship Id="rId18" Type="http://schemas.openxmlformats.org/officeDocument/2006/relationships/customXml" Target="../customXml/item18.xml"/><Relationship Id="rId19" Type="http://schemas.openxmlformats.org/officeDocument/2006/relationships/customXml" Target="../customXml/item19.xml"/><Relationship Id="rId63" Type="http://schemas.openxmlformats.org/officeDocument/2006/relationships/customXml" Target="../customXml/item63.xml"/><Relationship Id="rId64" Type="http://schemas.openxmlformats.org/officeDocument/2006/relationships/customXml" Target="../customXml/item64.xml"/><Relationship Id="rId65" Type="http://schemas.openxmlformats.org/officeDocument/2006/relationships/customXml" Target="../customXml/item65.xml"/><Relationship Id="rId66" Type="http://schemas.openxmlformats.org/officeDocument/2006/relationships/customXml" Target="../customXml/item66.xml"/><Relationship Id="rId67" Type="http://schemas.openxmlformats.org/officeDocument/2006/relationships/customXml" Target="../customXml/item67.xml"/><Relationship Id="rId68" Type="http://schemas.openxmlformats.org/officeDocument/2006/relationships/customXml" Target="../customXml/item68.xml"/><Relationship Id="rId69" Type="http://schemas.openxmlformats.org/officeDocument/2006/relationships/slideMaster" Target="slideMasters/slideMaster1.xml"/><Relationship Id="rId50" Type="http://schemas.openxmlformats.org/officeDocument/2006/relationships/customXml" Target="../customXml/item50.xml"/><Relationship Id="rId51" Type="http://schemas.openxmlformats.org/officeDocument/2006/relationships/customXml" Target="../customXml/item51.xml"/><Relationship Id="rId52" Type="http://schemas.openxmlformats.org/officeDocument/2006/relationships/customXml" Target="../customXml/item52.xml"/><Relationship Id="rId53" Type="http://schemas.openxmlformats.org/officeDocument/2006/relationships/customXml" Target="../customXml/item53.xml"/><Relationship Id="rId54" Type="http://schemas.openxmlformats.org/officeDocument/2006/relationships/customXml" Target="../customXml/item54.xml"/><Relationship Id="rId55" Type="http://schemas.openxmlformats.org/officeDocument/2006/relationships/customXml" Target="../customXml/item55.xml"/><Relationship Id="rId56" Type="http://schemas.openxmlformats.org/officeDocument/2006/relationships/customXml" Target="../customXml/item56.xml"/><Relationship Id="rId57" Type="http://schemas.openxmlformats.org/officeDocument/2006/relationships/customXml" Target="../customXml/item57.xml"/><Relationship Id="rId58" Type="http://schemas.openxmlformats.org/officeDocument/2006/relationships/customXml" Target="../customXml/item58.xml"/><Relationship Id="rId59" Type="http://schemas.openxmlformats.org/officeDocument/2006/relationships/customXml" Target="../customXml/item59.xml"/><Relationship Id="rId40" Type="http://schemas.openxmlformats.org/officeDocument/2006/relationships/customXml" Target="../customXml/item40.xml"/><Relationship Id="rId41" Type="http://schemas.openxmlformats.org/officeDocument/2006/relationships/customXml" Target="../customXml/item41.xml"/><Relationship Id="rId42" Type="http://schemas.openxmlformats.org/officeDocument/2006/relationships/customXml" Target="../customXml/item42.xml"/><Relationship Id="rId43" Type="http://schemas.openxmlformats.org/officeDocument/2006/relationships/customXml" Target="../customXml/item43.xml"/><Relationship Id="rId44" Type="http://schemas.openxmlformats.org/officeDocument/2006/relationships/customXml" Target="../customXml/item44.xml"/><Relationship Id="rId45" Type="http://schemas.openxmlformats.org/officeDocument/2006/relationships/customXml" Target="../customXml/item45.xml"/><Relationship Id="rId46" Type="http://schemas.openxmlformats.org/officeDocument/2006/relationships/customXml" Target="../customXml/item46.xml"/><Relationship Id="rId47" Type="http://schemas.openxmlformats.org/officeDocument/2006/relationships/customXml" Target="../customXml/item47.xml"/><Relationship Id="rId48" Type="http://schemas.openxmlformats.org/officeDocument/2006/relationships/customXml" Target="../customXml/item48.xml"/><Relationship Id="rId49" Type="http://schemas.openxmlformats.org/officeDocument/2006/relationships/customXml" Target="../customXml/item4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customXml" Target="../customXml/item5.xml"/><Relationship Id="rId6" Type="http://schemas.openxmlformats.org/officeDocument/2006/relationships/customXml" Target="../customXml/item6.xml"/><Relationship Id="rId7" Type="http://schemas.openxmlformats.org/officeDocument/2006/relationships/customXml" Target="../customXml/item7.xml"/><Relationship Id="rId8" Type="http://schemas.openxmlformats.org/officeDocument/2006/relationships/customXml" Target="../customXml/item8.xml"/><Relationship Id="rId9" Type="http://schemas.openxmlformats.org/officeDocument/2006/relationships/customXml" Target="../customXml/item9.xml"/><Relationship Id="rId30" Type="http://schemas.openxmlformats.org/officeDocument/2006/relationships/customXml" Target="../customXml/item30.xml"/><Relationship Id="rId31" Type="http://schemas.openxmlformats.org/officeDocument/2006/relationships/customXml" Target="../customXml/item31.xml"/><Relationship Id="rId32" Type="http://schemas.openxmlformats.org/officeDocument/2006/relationships/customXml" Target="../customXml/item32.xml"/><Relationship Id="rId33" Type="http://schemas.openxmlformats.org/officeDocument/2006/relationships/customXml" Target="../customXml/item33.xml"/><Relationship Id="rId34" Type="http://schemas.openxmlformats.org/officeDocument/2006/relationships/customXml" Target="../customXml/item34.xml"/><Relationship Id="rId35" Type="http://schemas.openxmlformats.org/officeDocument/2006/relationships/customXml" Target="../customXml/item35.xml"/><Relationship Id="rId36" Type="http://schemas.openxmlformats.org/officeDocument/2006/relationships/customXml" Target="../customXml/item36.xml"/><Relationship Id="rId37" Type="http://schemas.openxmlformats.org/officeDocument/2006/relationships/customXml" Target="../customXml/item37.xml"/><Relationship Id="rId38" Type="http://schemas.openxmlformats.org/officeDocument/2006/relationships/customXml" Target="../customXml/item38.xml"/><Relationship Id="rId39" Type="http://schemas.openxmlformats.org/officeDocument/2006/relationships/customXml" Target="../customXml/item39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1.xml"/><Relationship Id="rId71" Type="http://schemas.openxmlformats.org/officeDocument/2006/relationships/slide" Target="slides/slide2.xml"/><Relationship Id="rId72" Type="http://schemas.openxmlformats.org/officeDocument/2006/relationships/slide" Target="slides/slide3.xml"/><Relationship Id="rId20" Type="http://schemas.openxmlformats.org/officeDocument/2006/relationships/customXml" Target="../customXml/item20.xml"/><Relationship Id="rId21" Type="http://schemas.openxmlformats.org/officeDocument/2006/relationships/customXml" Target="../customXml/item21.xml"/><Relationship Id="rId22" Type="http://schemas.openxmlformats.org/officeDocument/2006/relationships/customXml" Target="../customXml/item22.xml"/><Relationship Id="rId23" Type="http://schemas.openxmlformats.org/officeDocument/2006/relationships/customXml" Target="../customXml/item23.xml"/><Relationship Id="rId24" Type="http://schemas.openxmlformats.org/officeDocument/2006/relationships/customXml" Target="../customXml/item24.xml"/><Relationship Id="rId25" Type="http://schemas.openxmlformats.org/officeDocument/2006/relationships/customXml" Target="../customXml/item25.xml"/><Relationship Id="rId26" Type="http://schemas.openxmlformats.org/officeDocument/2006/relationships/customXml" Target="../customXml/item26.xml"/><Relationship Id="rId27" Type="http://schemas.openxmlformats.org/officeDocument/2006/relationships/customXml" Target="../customXml/item27.xml"/><Relationship Id="rId28" Type="http://schemas.openxmlformats.org/officeDocument/2006/relationships/customXml" Target="../customXml/item28.xml"/><Relationship Id="rId29" Type="http://schemas.openxmlformats.org/officeDocument/2006/relationships/customXml" Target="../customXml/item29.xml"/><Relationship Id="rId73" Type="http://schemas.openxmlformats.org/officeDocument/2006/relationships/slide" Target="slides/slide4.xml"/><Relationship Id="rId74" Type="http://schemas.openxmlformats.org/officeDocument/2006/relationships/slide" Target="slides/slide5.xml"/><Relationship Id="rId75" Type="http://schemas.openxmlformats.org/officeDocument/2006/relationships/slide" Target="slides/slide6.xml"/><Relationship Id="rId76" Type="http://schemas.openxmlformats.org/officeDocument/2006/relationships/notesMaster" Target="notesMasters/notesMaster1.xml"/><Relationship Id="rId77" Type="http://schemas.openxmlformats.org/officeDocument/2006/relationships/handoutMaster" Target="handoutMasters/handoutMaster1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customXml" Target="../customXml/item60.xml"/><Relationship Id="rId61" Type="http://schemas.openxmlformats.org/officeDocument/2006/relationships/customXml" Target="../customXml/item61.xml"/><Relationship Id="rId62" Type="http://schemas.openxmlformats.org/officeDocument/2006/relationships/customXml" Target="../customXml/item62.xml"/><Relationship Id="rId10" Type="http://schemas.openxmlformats.org/officeDocument/2006/relationships/customXml" Target="../customXml/item10.xml"/><Relationship Id="rId11" Type="http://schemas.openxmlformats.org/officeDocument/2006/relationships/customXml" Target="../customXml/item11.xml"/><Relationship Id="rId12" Type="http://schemas.openxmlformats.org/officeDocument/2006/relationships/customXml" Target="../customXml/item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3/6/17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Esri</a:t>
            </a:r>
            <a:r>
              <a:rPr lang="en-US" baseline="0" dirty="0"/>
              <a:t> Corporate Template-Dark v3.3</a:t>
            </a:r>
          </a:p>
          <a:p>
            <a:r>
              <a:rPr lang="en-US" baseline="0" dirty="0"/>
              <a:t>16:9 version – January 21, 2016</a:t>
            </a:r>
          </a:p>
          <a:p>
            <a:endParaRPr lang="en-US" baseline="0" dirty="0"/>
          </a:p>
          <a:p>
            <a:r>
              <a:rPr lang="en-US" baseline="0" dirty="0"/>
              <a:t>For more templates, sample files, and icons, see https://compass.esri.com/resources/presentations/Pages/Main.aspx</a:t>
            </a:r>
          </a:p>
          <a:p>
            <a:endParaRPr lang="en-US" baseline="0" dirty="0"/>
          </a:p>
          <a:p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in Windows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Home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under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Insert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click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Text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, and then click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Slide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tab, select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box,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pPr marL="228600" lvl="0" indent="-228600">
              <a:buFont typeface="+mj-lt"/>
              <a:buAutoNum type="arabicPeriod"/>
            </a:pPr>
            <a:endParaRPr lang="en-US" sz="1200" b="0" kern="1200" dirty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To add footer</a:t>
            </a:r>
            <a:r>
              <a:rPr lang="en-US" sz="1200" b="1" kern="1200" baseline="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text on a Mac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On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View 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menu, select</a:t>
            </a:r>
            <a:r>
              <a:rPr lang="en-US" sz="1200" b="0" kern="1200" baseline="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Footer.</a:t>
            </a:r>
            <a:endParaRPr lang="en-US" sz="1200" b="0" kern="1200" dirty="0">
              <a:solidFill>
                <a:schemeClr val="tx1"/>
              </a:solidFill>
              <a:latin typeface="Arial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Select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Footer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and then type the footer text that you want.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Click either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or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Apply to All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.</a:t>
            </a:r>
          </a:p>
          <a:p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400" b="1" kern="1200" dirty="0">
                <a:solidFill>
                  <a:schemeClr val="bg2"/>
                </a:solidFill>
                <a:latin typeface="Arial"/>
                <a:ea typeface="+mn-ea"/>
                <a:cs typeface="+mn-cs"/>
              </a:rPr>
              <a:t>If footers don't appear on the slides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	</a:t>
            </a:r>
          </a:p>
          <a:p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footers don't appear on title slides, in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Header and Footer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dialog box make sure the </a:t>
            </a:r>
            <a:r>
              <a:rPr lang="en-US" sz="1200" b="1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Don't show on title slide</a:t>
            </a:r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 check box is not selected.</a:t>
            </a:r>
          </a:p>
          <a:p>
            <a:r>
              <a:rPr lang="en-US" sz="1200" b="0" kern="1200" dirty="0">
                <a:solidFill>
                  <a:schemeClr val="tx1"/>
                </a:solidFill>
                <a:latin typeface="Arial"/>
                <a:ea typeface="+mn-ea"/>
                <a:cs typeface="+mn-cs"/>
              </a:rPr>
              <a:t>If the footers are missing from other slides, the placeholders for these items might have been removed from specific slide layouts or the slide master.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613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show the </a:t>
            </a:r>
            <a:r>
              <a:rPr lang="en-US" dirty="0" err="1"/>
              <a:t>mutlipatch</a:t>
            </a:r>
            <a:r>
              <a:rPr lang="en-US" dirty="0"/>
              <a:t> data in ArcGIS Pro</a:t>
            </a:r>
          </a:p>
          <a:p>
            <a:r>
              <a:rPr lang="en-US" dirty="0"/>
              <a:t>Say it can be shared as a FL from Pro</a:t>
            </a:r>
            <a:r>
              <a:rPr lang="en-US" baseline="0" dirty="0"/>
              <a:t> or ArcMap, Or in this case I uploaded a zipped GDB</a:t>
            </a:r>
          </a:p>
          <a:p>
            <a:r>
              <a:rPr lang="en-US" baseline="0" dirty="0"/>
              <a:t>Then show a completed FL</a:t>
            </a:r>
          </a:p>
          <a:p>
            <a:r>
              <a:rPr lang="en-US" baseline="0" dirty="0"/>
              <a:t>Then go through the process of publishing the SL and talk global vs. local</a:t>
            </a:r>
          </a:p>
          <a:p>
            <a:r>
              <a:rPr lang="en-US" baseline="0" dirty="0"/>
              <a:t>Finally show a completed SL that will be in the SV.</a:t>
            </a:r>
          </a:p>
          <a:p>
            <a:r>
              <a:rPr lang="en-US" baseline="0" dirty="0"/>
              <a:t>Go back to the FL and configure the popup, reload the Web Scene and have the new popup displayed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458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67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3/6/17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3/6/17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3/6/17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3/6/17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3/6/17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3/6/17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xmlns:p14="http://schemas.microsoft.com/office/powerpoint/2010/main"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3/6/17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xmlns:p14="http://schemas.microsoft.com/office/powerpoint/2010/main"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837429" y="3104915"/>
            <a:ext cx="8525773" cy="914400"/>
          </a:xfrm>
        </p:spPr>
        <p:txBody>
          <a:bodyPr/>
          <a:lstStyle/>
          <a:p>
            <a:r>
              <a:rPr lang="en-US" b="0" dirty="0"/>
              <a:t>Bringing Your Data to Life in the ArcGIS API for JavaScript: 3D Objects</a:t>
            </a:r>
            <a:br>
              <a:rPr lang="en-US" b="0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Russell Roberts &amp; Kristian Ekenes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76"/>
          <a:stretch/>
        </p:blipFill>
        <p:spPr>
          <a:xfrm>
            <a:off x="10112260" y="418631"/>
            <a:ext cx="141616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008192"/>
      </p:ext>
    </p:extLst>
  </p:cSld>
  <p:clrMapOvr>
    <a:masterClrMapping/>
  </p:clrMapOvr>
  <p:transition xmlns:p14="http://schemas.microsoft.com/office/powerpoint/2010/main"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using in this Demo Theater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ArcGIS Pro 1.4.1</a:t>
            </a:r>
          </a:p>
          <a:p>
            <a:r>
              <a:rPr lang="en-US" dirty="0"/>
              <a:t>ArcGIS Online</a:t>
            </a:r>
          </a:p>
          <a:p>
            <a:r>
              <a:rPr lang="en-US" dirty="0"/>
              <a:t>Hosted Feature Layers &amp; Hosted Scene Layers</a:t>
            </a:r>
          </a:p>
          <a:p>
            <a:r>
              <a:rPr lang="en-US" dirty="0"/>
              <a:t>ArcGIS API for JavaScript 4.3</a:t>
            </a:r>
          </a:p>
        </p:txBody>
      </p:sp>
    </p:spTree>
    <p:extLst>
      <p:ext uri="{BB962C8B-B14F-4D97-AF65-F5344CB8AC3E}">
        <p14:creationId xmlns:p14="http://schemas.microsoft.com/office/powerpoint/2010/main" val="1496020719"/>
      </p:ext>
    </p:extLst>
  </p:cSld>
  <p:clrMapOvr>
    <a:masterClrMapping/>
  </p:clrMapOvr>
  <p:transition xmlns:p14="http://schemas.microsoft.com/office/powerpoint/2010/main"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3DObject Scene Layers?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are a 3D optimized layer that help display large amounts of data</a:t>
            </a:r>
          </a:p>
          <a:p>
            <a:r>
              <a:rPr lang="en-US" dirty="0"/>
              <a:t>Used to display </a:t>
            </a:r>
            <a:r>
              <a:rPr lang="en-US" dirty="0" err="1"/>
              <a:t>mutlipatch</a:t>
            </a:r>
            <a:r>
              <a:rPr lang="en-US" dirty="0"/>
              <a:t> features</a:t>
            </a:r>
          </a:p>
          <a:p>
            <a:r>
              <a:rPr lang="en-US" dirty="0"/>
              <a:t>Can be textured or untextured</a:t>
            </a:r>
          </a:p>
          <a:p>
            <a:r>
              <a:rPr lang="en-US" dirty="0"/>
              <a:t>Published from Scene Layer Packages or Feature Layers in AGOL</a:t>
            </a:r>
          </a:p>
          <a:p>
            <a:r>
              <a:rPr lang="en-US" dirty="0"/>
              <a:t>Can be in WGS84 (Global Scenes) or any Projected Coordinate System (Local Scenes)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091422"/>
      </p:ext>
    </p:extLst>
  </p:cSld>
  <p:clrMapOvr>
    <a:masterClrMapping/>
  </p:clrMapOvr>
  <p:transition xmlns:p14="http://schemas.microsoft.com/office/powerpoint/2010/main"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Russ Roberts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71" y="2220820"/>
            <a:ext cx="4527741" cy="1169551"/>
          </a:xfrm>
        </p:spPr>
        <p:txBody>
          <a:bodyPr/>
          <a:lstStyle/>
          <a:p>
            <a:r>
              <a:rPr lang="en-US" dirty="0"/>
              <a:t>Demo: Preparing Your Data</a:t>
            </a:r>
          </a:p>
        </p:txBody>
      </p:sp>
    </p:spTree>
    <p:extLst>
      <p:ext uri="{BB962C8B-B14F-4D97-AF65-F5344CB8AC3E}">
        <p14:creationId xmlns:p14="http://schemas.microsoft.com/office/powerpoint/2010/main" val="2577862334"/>
      </p:ext>
    </p:extLst>
  </p:cSld>
  <p:clrMapOvr>
    <a:masterClrMapping/>
  </p:clrMapOvr>
  <p:transition xmlns:p14="http://schemas.microsoft.com/office/powerpoint/2010/main"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6976870" y="4202480"/>
            <a:ext cx="4527741" cy="338554"/>
          </a:xfrm>
        </p:spPr>
        <p:txBody>
          <a:bodyPr/>
          <a:lstStyle/>
          <a:p>
            <a:r>
              <a:rPr lang="en-US" dirty="0"/>
              <a:t>Kristian Ekenes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976869" y="1757363"/>
            <a:ext cx="4527741" cy="2339102"/>
          </a:xfrm>
        </p:spPr>
        <p:txBody>
          <a:bodyPr/>
          <a:lstStyle/>
          <a:p>
            <a:r>
              <a:rPr lang="en-US" dirty="0"/>
              <a:t>Demo: Using 3DObject Scene Layers in the JS API</a:t>
            </a:r>
          </a:p>
        </p:txBody>
      </p:sp>
      <p:pic>
        <p:nvPicPr>
          <p:cNvPr id="9" name="Picture Placeholder 4" descr="Screen Shot 2017-03-02 at 10.04.38 PM.png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5" b="34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17222560"/>
      </p:ext>
    </p:extLst>
  </p:cSld>
  <p:clrMapOvr>
    <a:masterClrMapping/>
  </p:clrMapOvr>
  <p:transition xmlns:p14="http://schemas.microsoft.com/office/powerpoint/2010/main"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9878828"/>
      </p:ext>
    </p:extLst>
  </p:cSld>
  <p:clrMapOvr>
    <a:masterClrMapping/>
  </p:clrMapOvr>
  <p:transition xmlns:p14="http://schemas.microsoft.com/office/powerpoint/2010/main" spd="med">
    <p:fade/>
  </p:transition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Presentation10" id="{61E57FD8-40EB-C94B-A039-D8B0C04BC8B1}" vid="{D95275CB-8BC5-3C4D-92AB-6AA90B6AD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6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4.xml"/></Relationships>
</file>

<file path=customXml/_rels/item6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5.xml"/></Relationships>
</file>

<file path=customXml/_rels/item6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6.xml"/></Relationships>
</file>

<file path=customXml/_rels/item6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7.xml"/></Relationships>
</file>

<file path=customXml/_rels/item6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8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63EBB7AF5A98418F3B244B6B15DE31" ma:contentTypeVersion="0" ma:contentTypeDescription="Create a new document." ma:contentTypeScope="" ma:versionID="edc17f8f11aea7c1d20d6f74e66497e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fc1958f689284e262d1fa84b900a385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10.xml><?xml version="1.0" encoding="utf-8"?>
<EsriMapsInfo xmlns="ESRI.ArcGIS.Mapping.OfficeIntegration.PowerPointInfo">
  <Version>Version1</Version>
  <RequiresSignIn>False</RequiresSignIn>
</EsriMapsInfo>
</file>

<file path=customXml/item11.xml><?xml version="1.0" encoding="utf-8"?>
<EsriMapsInfo xmlns="ESRI.ArcGIS.Mapping.OfficeIntegration.PowerPointInfo">
  <Version>Version1</Version>
  <RequiresSignIn>False</RequiresSignIn>
</EsriMapsInfo>
</file>

<file path=customXml/item12.xml><?xml version="1.0" encoding="utf-8"?>
<EsriMapsInfo xmlns="ESRI.ArcGIS.Mapping.OfficeIntegration.PowerPointInfo">
  <Version>Version1</Version>
  <RequiresSignIn>False</RequiresSignIn>
</EsriMapsInfo>
</file>

<file path=customXml/item13.xml><?xml version="1.0" encoding="utf-8"?>
<EsriMapsInfo xmlns="ESRI.ArcGIS.Mapping.OfficeIntegration.PowerPointInfo">
  <Version>Version1</Version>
  <RequiresSignIn>False</RequiresSignIn>
</EsriMapsInfo>
</file>

<file path=customXml/item14.xml><?xml version="1.0" encoding="utf-8"?>
<EsriMapsInfo xmlns="ESRI.ArcGIS.Mapping.OfficeIntegration.PowerPointInfo">
  <Version>Version1</Version>
  <RequiresSignIn>False</RequiresSignIn>
</EsriMapsInfo>
</file>

<file path=customXml/item15.xml><?xml version="1.0" encoding="utf-8"?>
<EsriMapsInfo xmlns="ESRI.ArcGIS.Mapping.OfficeIntegration.PowerPointInfo">
  <Version>Version1</Version>
  <RequiresSignIn>False</RequiresSignIn>
</EsriMapsInfo>
</file>

<file path=customXml/item16.xml><?xml version="1.0" encoding="utf-8"?>
<EsriMapsInfo xmlns="ESRI.ArcGIS.Mapping.OfficeIntegration.PowerPointInfo">
  <Version>Version1</Version>
  <RequiresSignIn>False</RequiresSignIn>
</EsriMapsInfo>
</file>

<file path=customXml/item17.xml><?xml version="1.0" encoding="utf-8"?>
<EsriMapsInfo xmlns="ESRI.ArcGIS.Mapping.OfficeIntegration.PowerPointInfo">
  <Version>Version1</Version>
  <RequiresSignIn>False</RequiresSignIn>
</EsriMapsInfo>
</file>

<file path=customXml/item18.xml><?xml version="1.0" encoding="utf-8"?>
<EsriMapsInfo xmlns="ESRI.ArcGIS.Mapping.OfficeIntegration.PowerPointInfo">
  <Version>Version1</Version>
  <RequiresSignIn>False</RequiresSignIn>
</EsriMapsInfo>
</file>

<file path=customXml/item19.xml><?xml version="1.0" encoding="utf-8"?>
<EsriMapsInfo xmlns="ESRI.ArcGIS.Mapping.OfficeIntegration.PowerPointInfo">
  <Version>Version1</Version>
  <RequiresSignIn>False</RequiresSignIn>
</EsriMapsInfo>
</file>

<file path=customXml/item2.xml><?xml version="1.0" encoding="utf-8"?>
<EsriMapsInfo xmlns="ESRI.ArcGIS.Mapping.OfficeIntegration.PowerPointInfo">
  <Version>Version1</Version>
  <RequiresSignIn>False</RequiresSignIn>
</EsriMapsInfo>
</file>

<file path=customXml/item20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1.xml><?xml version="1.0" encoding="utf-8"?>
<EsriMapsInfo xmlns="ESRI.ArcGIS.Mapping.OfficeIntegration.PowerPointInfo">
  <Version>Version1</Version>
  <RequiresSignIn>False</RequiresSignIn>
</EsriMapsInfo>
</file>

<file path=customXml/item22.xml><?xml version="1.0" encoding="utf-8"?>
<EsriMapsInfo xmlns="ESRI.ArcGIS.Mapping.OfficeIntegration.PowerPointInfo">
  <Version>Version1</Version>
  <RequiresSignIn>False</RequiresSignIn>
</EsriMapsInfo>
</file>

<file path=customXml/item23.xml><?xml version="1.0" encoding="utf-8"?>
<EsriMapsInfo xmlns="ESRI.ArcGIS.Mapping.OfficeIntegration.PowerPointInfo">
  <Version>Version1</Version>
  <RequiresSignIn>False</RequiresSignIn>
</EsriMapsInfo>
</file>

<file path=customXml/item24.xml><?xml version="1.0" encoding="utf-8"?>
<EsriMapsInfo xmlns="ESRI.ArcGIS.Mapping.OfficeIntegration.PowerPointInfo">
  <Version>Version1</Version>
  <RequiresSignIn>False</RequiresSignIn>
</EsriMapsInfo>
</file>

<file path=customXml/item25.xml><?xml version="1.0" encoding="utf-8"?>
<EsriMapsInfo xmlns="ESRI.ArcGIS.Mapping.OfficeIntegration.PowerPointInfo">
  <Version>Version1</Version>
  <RequiresSignIn>False</RequiresSignIn>
</EsriMapsInfo>
</file>

<file path=customXml/item26.xml><?xml version="1.0" encoding="utf-8"?>
<EsriMapsInfo xmlns="ESRI.ArcGIS.Mapping.OfficeIntegration.PowerPointInfo">
  <Version>Version1</Version>
  <RequiresSignIn>False</RequiresSignIn>
</EsriMapsInfo>
</file>

<file path=customXml/item27.xml><?xml version="1.0" encoding="utf-8"?>
<EsriMapsInfo xmlns="ESRI.ArcGIS.Mapping.OfficeIntegration.PowerPointInfo">
  <Version>Version1</Version>
  <RequiresSignIn>False</RequiresSignIn>
</EsriMapsInfo>
</file>

<file path=customXml/item28.xml><?xml version="1.0" encoding="utf-8"?>
<EsriMapsInfo xmlns="ESRI.ArcGIS.Mapping.OfficeIntegration.PowerPointInfo">
  <Version>Version1</Version>
  <RequiresSignIn>False</RequiresSignIn>
</EsriMapsInfo>
</file>

<file path=customXml/item29.xml><?xml version="1.0" encoding="utf-8"?>
<EsriMapsInfo xmlns="ESRI.ArcGIS.Mapping.OfficeIntegration.PowerPointInfo">
  <Version>Version1</Version>
  <RequiresSignIn>False</RequiresSignIn>
</EsriMapsInfo>
</file>

<file path=customXml/item3.xml><?xml version="1.0" encoding="utf-8"?>
<EsriMapsInfo xmlns="ESRI.ArcGIS.Mapping.OfficeIntegration.PowerPointInfo">
  <Version>Version1</Version>
  <RequiresSignIn>False</RequiresSignIn>
</EsriMapsInfo>
</file>

<file path=customXml/item30.xml><?xml version="1.0" encoding="utf-8"?>
<EsriMapsInfo xmlns="ESRI.ArcGIS.Mapping.OfficeIntegration.PowerPointInfo">
  <Version>Version1</Version>
  <RequiresSignIn>False</RequiresSignIn>
</EsriMapsInfo>
</file>

<file path=customXml/item31.xml><?xml version="1.0" encoding="utf-8"?>
<EsriMapsInfo xmlns="ESRI.ArcGIS.Mapping.OfficeIntegration.PowerPointInfo">
  <Version>Version1</Version>
  <RequiresSignIn>False</RequiresSignIn>
</EsriMapsInfo>
</file>

<file path=customXml/item32.xml><?xml version="1.0" encoding="utf-8"?>
<EsriMapsInfo xmlns="ESRI.ArcGIS.Mapping.OfficeIntegration.PowerPointInfo">
  <Version>Version1</Version>
  <RequiresSignIn>False</RequiresSignIn>
</EsriMapsInfo>
</file>

<file path=customXml/item33.xml><?xml version="1.0" encoding="utf-8"?>
<EsriMapsInfo xmlns="ESRI.ArcGIS.Mapping.OfficeIntegration.PowerPointInfo">
  <Version>Version1</Version>
  <RequiresSignIn>False</RequiresSignIn>
</EsriMapsInfo>
</file>

<file path=customXml/item34.xml><?xml version="1.0" encoding="utf-8"?>
<EsriMapsInfo xmlns="ESRI.ArcGIS.Mapping.OfficeIntegration.PowerPointInfo">
  <Version>Version1</Version>
  <RequiresSignIn>False</RequiresSignIn>
</EsriMapsInfo>
</file>

<file path=customXml/item35.xml><?xml version="1.0" encoding="utf-8"?>
<EsriMapsInfo xmlns="ESRI.ArcGIS.Mapping.OfficeIntegration.PowerPointInfo">
  <Version>Version1</Version>
  <RequiresSignIn>False</RequiresSignIn>
</EsriMapsInfo>
</file>

<file path=customXml/item36.xml><?xml version="1.0" encoding="utf-8"?>
<EsriMapsInfo xmlns="ESRI.ArcGIS.Mapping.OfficeIntegration.PowerPointInfo">
  <Version>Version1</Version>
  <RequiresSignIn>False</RequiresSignIn>
</EsriMapsInfo>
</file>

<file path=customXml/item37.xml><?xml version="1.0" encoding="utf-8"?>
<EsriMapsInfo xmlns="ESRI.ArcGIS.Mapping.OfficeIntegration.PowerPointInfo">
  <Version>Version1</Version>
  <RequiresSignIn>False</RequiresSignIn>
</EsriMapsInfo>
</file>

<file path=customXml/item38.xml><?xml version="1.0" encoding="utf-8"?>
<EsriMapsInfo xmlns="ESRI.ArcGIS.Mapping.OfficeIntegration.PowerPointInfo">
  <Version>Version1</Version>
  <RequiresSignIn>False</RequiresSignIn>
</EsriMapsInfo>
</file>

<file path=customXml/item39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4.xml><?xml version="1.0" encoding="utf-8"?>
<EsriMapsInfo xmlns="ESRI.ArcGIS.Mapping.OfficeIntegration.PowerPointInfo">
  <Version>Version1</Version>
  <RequiresSignIn>False</RequiresSignIn>
</EsriMapsInfo>
</file>

<file path=customXml/item40.xml><?xml version="1.0" encoding="utf-8"?>
<EsriMapsInfo xmlns="ESRI.ArcGIS.Mapping.OfficeIntegration.PowerPointInfo">
  <Version>Version1</Version>
  <RequiresSignIn>False</RequiresSignIn>
</EsriMapsInfo>
</file>

<file path=customXml/item41.xml><?xml version="1.0" encoding="utf-8"?>
<EsriMapsInfo xmlns="ESRI.ArcGIS.Mapping.OfficeIntegration.PowerPointInfo">
  <Version>Version1</Version>
  <RequiresSignIn>False</RequiresSignIn>
</EsriMapsInfo>
</file>

<file path=customXml/item42.xml><?xml version="1.0" encoding="utf-8"?>
<EsriMapsInfo xmlns="ESRI.ArcGIS.Mapping.OfficeIntegration.PowerPointInfo">
  <Version>Version1</Version>
  <RequiresSignIn>False</RequiresSignIn>
</EsriMapsInfo>
</file>

<file path=customXml/item43.xml><?xml version="1.0" encoding="utf-8"?>
<EsriMapsInfo xmlns="ESRI.ArcGIS.Mapping.OfficeIntegration.PowerPointInfo">
  <Version>Version1</Version>
  <RequiresSignIn>False</RequiresSignIn>
</EsriMapsInfo>
</file>

<file path=customXml/item44.xml><?xml version="1.0" encoding="utf-8"?>
<EsriMapsInfo xmlns="ESRI.ArcGIS.Mapping.OfficeIntegration.PowerPointInfo">
  <Version>Version1</Version>
  <RequiresSignIn>False</RequiresSignIn>
</EsriMapsInfo>
</file>

<file path=customXml/item45.xml><?xml version="1.0" encoding="utf-8"?>
<EsriMapsInfo xmlns="ESRI.ArcGIS.Mapping.OfficeIntegration.PowerPointInfo">
  <Version>Version1</Version>
  <RequiresSignIn>False</RequiresSignIn>
</EsriMapsInfo>
</file>

<file path=customXml/item46.xml><?xml version="1.0" encoding="utf-8"?>
<EsriMapsInfo xmlns="ESRI.ArcGIS.Mapping.OfficeIntegration.PowerPointInfo">
  <Version>Version1</Version>
  <RequiresSignIn>False</RequiresSignIn>
</EsriMapsInfo>
</file>

<file path=customXml/item47.xml><?xml version="1.0" encoding="utf-8"?>
<EsriMapsInfo xmlns="ESRI.ArcGIS.Mapping.OfficeIntegration.PowerPointInfo">
  <Version>Version1</Version>
  <RequiresSignIn>False</RequiresSignIn>
</EsriMapsInfo>
</file>

<file path=customXml/item48.xml><?xml version="1.0" encoding="utf-8"?>
<EsriMapsInfo xmlns="ESRI.ArcGIS.Mapping.OfficeIntegration.PowerPointInfo">
  <Version>Version1</Version>
  <RequiresSignIn>False</RequiresSignIn>
</EsriMapsInfo>
</file>

<file path=customXml/item49.xml><?xml version="1.0" encoding="utf-8"?>
<EsriMapsInfo xmlns="ESRI.ArcGIS.Mapping.OfficeIntegration.PowerPointInfo">
  <Version>Version1</Version>
  <RequiresSignIn>False</RequiresSignIn>
</EsriMapsInfo>
</file>

<file path=customXml/item5.xml><?xml version="1.0" encoding="utf-8"?>
<EsriMapsInfo xmlns="ESRI.ArcGIS.Mapping.OfficeIntegration.PowerPointInfo">
  <Version>Version1</Version>
  <RequiresSignIn>False</RequiresSignIn>
</EsriMapsInfo>
</file>

<file path=customXml/item50.xml><?xml version="1.0" encoding="utf-8"?>
<EsriMapsInfo xmlns="ESRI.ArcGIS.Mapping.OfficeIntegration.PowerPointInfo">
  <Version>Version1</Version>
  <RequiresSignIn>False</RequiresSignIn>
</EsriMapsInfo>
</file>

<file path=customXml/item51.xml><?xml version="1.0" encoding="utf-8"?>
<EsriMapsInfo xmlns="ESRI.ArcGIS.Mapping.OfficeIntegration.PowerPointInfo">
  <Version>Version1</Version>
  <RequiresSignIn>False</RequiresSignIn>
</EsriMapsInfo>
</file>

<file path=customXml/item52.xml><?xml version="1.0" encoding="utf-8"?>
<EsriMapsInfo xmlns="ESRI.ArcGIS.Mapping.OfficeIntegration.PowerPointInfo">
  <Version>Version1</Version>
  <RequiresSignIn>False</RequiresSignIn>
</EsriMapsInfo>
</file>

<file path=customXml/item53.xml><?xml version="1.0" encoding="utf-8"?>
<EsriMapsInfo xmlns="ESRI.ArcGIS.Mapping.OfficeIntegration.PowerPointInfo">
  <Version>Version1</Version>
  <RequiresSignIn>False</RequiresSignIn>
</EsriMapsInfo>
</file>

<file path=customXml/item54.xml><?xml version="1.0" encoding="utf-8"?>
<EsriMapsInfo xmlns="ESRI.ArcGIS.Mapping.OfficeIntegration.PowerPointInfo">
  <Version>Version1</Version>
  <RequiresSignIn>False</RequiresSignIn>
</EsriMapsInfo>
</file>

<file path=customXml/item55.xml><?xml version="1.0" encoding="utf-8"?>
<EsriMapsInfo xmlns="ESRI.ArcGIS.Mapping.OfficeIntegration.PowerPointInfo">
  <Version>Version1</Version>
  <RequiresSignIn>False</RequiresSignIn>
</EsriMapsInfo>
</file>

<file path=customXml/item56.xml><?xml version="1.0" encoding="utf-8"?>
<EsriMapsInfo xmlns="ESRI.ArcGIS.Mapping.OfficeIntegration.PowerPointInfo">
  <Version>Version1</Version>
  <RequiresSignIn>False</RequiresSignIn>
</EsriMapsInfo>
</file>

<file path=customXml/item57.xml><?xml version="1.0" encoding="utf-8"?>
<EsriMapsInfo xmlns="ESRI.ArcGIS.Mapping.OfficeIntegration.PowerPointInfo">
  <Version>Version1</Version>
  <RequiresSignIn>False</RequiresSignIn>
</EsriMapsInfo>
</file>

<file path=customXml/item58.xml><?xml version="1.0" encoding="utf-8"?>
<EsriMapsInfo xmlns="ESRI.ArcGIS.Mapping.OfficeIntegration.PowerPointInfo">
  <Version>Version1</Version>
  <RequiresSignIn>False</RequiresSignIn>
</EsriMapsInfo>
</file>

<file path=customXml/item59.xml><?xml version="1.0" encoding="utf-8"?>
<EsriMapsInfo xmlns="ESRI.ArcGIS.Mapping.OfficeIntegration.PowerPointInfo">
  <Version>Version1</Version>
  <RequiresSignIn>False</RequiresSignIn>
</EsriMapsInfo>
</file>

<file path=customXml/item6.xml><?xml version="1.0" encoding="utf-8"?>
<EsriMapsInfo xmlns="ESRI.ArcGIS.Mapping.OfficeIntegration.PowerPointInfo">
  <Version>Version1</Version>
  <RequiresSignIn>False</RequiresSignIn>
</EsriMapsInfo>
</file>

<file path=customXml/item60.xml><?xml version="1.0" encoding="utf-8"?>
<EsriMapsInfo xmlns="ESRI.ArcGIS.Mapping.OfficeIntegration.PowerPointInfo">
  <Version>Version1</Version>
  <RequiresSignIn>False</RequiresSignIn>
</EsriMapsInfo>
</file>

<file path=customXml/item61.xml><?xml version="1.0" encoding="utf-8"?>
<EsriMapsInfo xmlns="ESRI.ArcGIS.Mapping.OfficeIntegration.PowerPointInfo">
  <Version>Version1</Version>
  <RequiresSignIn>False</RequiresSignIn>
</EsriMapsInfo>
</file>

<file path=customXml/item62.xml><?xml version="1.0" encoding="utf-8"?>
<EsriMapsInfo xmlns="ESRI.ArcGIS.Mapping.OfficeIntegration.PowerPointInfo">
  <Version>Version1</Version>
  <RequiresSignIn>False</RequiresSignIn>
</EsriMapsInfo>
</file>

<file path=customXml/item63.xml><?xml version="1.0" encoding="utf-8"?>
<EsriMapsInfo xmlns="ESRI.ArcGIS.Mapping.OfficeIntegration.PowerPointInfo">
  <Version>Version1</Version>
  <RequiresSignIn>False</RequiresSignIn>
</EsriMapsInfo>
</file>

<file path=customXml/item64.xml><?xml version="1.0" encoding="utf-8"?>
<EsriMapsInfo xmlns="ESRI.ArcGIS.Mapping.OfficeIntegration.PowerPointInfo">
  <Version>Version1</Version>
  <RequiresSignIn>False</RequiresSignIn>
</EsriMapsInfo>
</file>

<file path=customXml/item65.xml><?xml version="1.0" encoding="utf-8"?>
<EsriMapsInfo xmlns="ESRI.ArcGIS.Mapping.OfficeIntegration.PowerPointInfo">
  <Version>Version1</Version>
  <RequiresSignIn>False</RequiresSignIn>
</EsriMapsInfo>
</file>

<file path=customXml/item66.xml><?xml version="1.0" encoding="utf-8"?>
<EsriMapsInfo xmlns="ESRI.ArcGIS.Mapping.OfficeIntegration.PowerPointInfo">
  <Version>Version1</Version>
  <RequiresSignIn>False</RequiresSignIn>
</EsriMapsInfo>
</file>

<file path=customXml/item67.xml><?xml version="1.0" encoding="utf-8"?>
<EsriMapsInfo xmlns="ESRI.ArcGIS.Mapping.OfficeIntegration.PowerPointInfo">
  <Version>Version1</Version>
  <RequiresSignIn>False</RequiresSignIn>
</EsriMapsInfo>
</file>

<file path=customXml/item68.xml><?xml version="1.0" encoding="utf-8"?>
<EsriMapsInfo xmlns="ESRI.ArcGIS.Mapping.OfficeIntegration.PowerPointInfo">
  <Version>Version1</Version>
  <RequiresSignIn>False</RequiresSignIn>
</EsriMapsInfo>
</file>

<file path=customXml/item7.xml><?xml version="1.0" encoding="utf-8"?>
<EsriMapsInfo xmlns="ESRI.ArcGIS.Mapping.OfficeIntegration.PowerPointInfo">
  <Version>Version1</Version>
  <RequiresSignIn>False</RequiresSignIn>
</EsriMapsInfo>
</file>

<file path=customXml/item8.xml><?xml version="1.0" encoding="utf-8"?>
<EsriMapsInfo xmlns="ESRI.ArcGIS.Mapping.OfficeIntegration.PowerPointInfo">
  <Version>Version1</Version>
  <RequiresSignIn>False</RequiresSignIn>
</EsriMapsInfo>
</file>

<file path=customXml/item9.xml><?xml version="1.0" encoding="utf-8"?>
<EsriMapsInfo xmlns="ESRI.ArcGIS.Mapping.OfficeIntegration.PowerPointInfo">
  <Version>Version1</Version>
  <RequiresSignIn>False</RequiresSignIn>
</EsriMapsInfo>
</file>

<file path=customXml/itemProps1.xml><?xml version="1.0" encoding="utf-8"?>
<ds:datastoreItem xmlns:ds="http://schemas.openxmlformats.org/officeDocument/2006/customXml" ds:itemID="{40E99741-D214-4E77-A335-1A72414B99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10.xml><?xml version="1.0" encoding="utf-8"?>
<ds:datastoreItem xmlns:ds="http://schemas.openxmlformats.org/officeDocument/2006/customXml" ds:itemID="{612F64FD-E61D-43DE-A84B-8FC0DA8FC26C}">
  <ds:schemaRefs>
    <ds:schemaRef ds:uri="ESRI.ArcGIS.Mapping.OfficeIntegration.PowerPointInfo"/>
  </ds:schemaRefs>
</ds:datastoreItem>
</file>

<file path=customXml/itemProps11.xml><?xml version="1.0" encoding="utf-8"?>
<ds:datastoreItem xmlns:ds="http://schemas.openxmlformats.org/officeDocument/2006/customXml" ds:itemID="{DB399249-DB96-4601-9BA5-97791613CF3A}">
  <ds:schemaRefs>
    <ds:schemaRef ds:uri="ESRI.ArcGIS.Mapping.OfficeIntegration.PowerPointInfo"/>
  </ds:schemaRefs>
</ds:datastoreItem>
</file>

<file path=customXml/itemProps12.xml><?xml version="1.0" encoding="utf-8"?>
<ds:datastoreItem xmlns:ds="http://schemas.openxmlformats.org/officeDocument/2006/customXml" ds:itemID="{71658D62-F010-45F1-9326-EDC465FED48E}">
  <ds:schemaRefs>
    <ds:schemaRef ds:uri="ESRI.ArcGIS.Mapping.OfficeIntegration.PowerPointInfo"/>
  </ds:schemaRefs>
</ds:datastoreItem>
</file>

<file path=customXml/itemProps13.xml><?xml version="1.0" encoding="utf-8"?>
<ds:datastoreItem xmlns:ds="http://schemas.openxmlformats.org/officeDocument/2006/customXml" ds:itemID="{7147CA22-2BC4-4917-83D2-7CA4C34A80D4}">
  <ds:schemaRefs>
    <ds:schemaRef ds:uri="ESRI.ArcGIS.Mapping.OfficeIntegration.PowerPointInfo"/>
  </ds:schemaRefs>
</ds:datastoreItem>
</file>

<file path=customXml/itemProps14.xml><?xml version="1.0" encoding="utf-8"?>
<ds:datastoreItem xmlns:ds="http://schemas.openxmlformats.org/officeDocument/2006/customXml" ds:itemID="{94844715-80D4-4BDB-8DF0-52D9314E2485}">
  <ds:schemaRefs>
    <ds:schemaRef ds:uri="ESRI.ArcGIS.Mapping.OfficeIntegration.PowerPointInfo"/>
  </ds:schemaRefs>
</ds:datastoreItem>
</file>

<file path=customXml/itemProps15.xml><?xml version="1.0" encoding="utf-8"?>
<ds:datastoreItem xmlns:ds="http://schemas.openxmlformats.org/officeDocument/2006/customXml" ds:itemID="{039A5E78-EC42-40DE-A05E-1C7FCA140310}">
  <ds:schemaRefs>
    <ds:schemaRef ds:uri="ESRI.ArcGIS.Mapping.OfficeIntegration.PowerPointInfo"/>
  </ds:schemaRefs>
</ds:datastoreItem>
</file>

<file path=customXml/itemProps16.xml><?xml version="1.0" encoding="utf-8"?>
<ds:datastoreItem xmlns:ds="http://schemas.openxmlformats.org/officeDocument/2006/customXml" ds:itemID="{C4AF463C-FA8B-436D-9853-3318650FDAB8}">
  <ds:schemaRefs>
    <ds:schemaRef ds:uri="ESRI.ArcGIS.Mapping.OfficeIntegration.PowerPointInfo"/>
  </ds:schemaRefs>
</ds:datastoreItem>
</file>

<file path=customXml/itemProps17.xml><?xml version="1.0" encoding="utf-8"?>
<ds:datastoreItem xmlns:ds="http://schemas.openxmlformats.org/officeDocument/2006/customXml" ds:itemID="{2FE51124-E413-4DA5-9E06-A6EB32D0C127}">
  <ds:schemaRefs>
    <ds:schemaRef ds:uri="ESRI.ArcGIS.Mapping.OfficeIntegration.PowerPointInfo"/>
  </ds:schemaRefs>
</ds:datastoreItem>
</file>

<file path=customXml/itemProps18.xml><?xml version="1.0" encoding="utf-8"?>
<ds:datastoreItem xmlns:ds="http://schemas.openxmlformats.org/officeDocument/2006/customXml" ds:itemID="{5B58CDD1-2BF6-415B-A256-DBBCC6A48D56}">
  <ds:schemaRefs>
    <ds:schemaRef ds:uri="ESRI.ArcGIS.Mapping.OfficeIntegration.PowerPointInfo"/>
  </ds:schemaRefs>
</ds:datastoreItem>
</file>

<file path=customXml/itemProps19.xml><?xml version="1.0" encoding="utf-8"?>
<ds:datastoreItem xmlns:ds="http://schemas.openxmlformats.org/officeDocument/2006/customXml" ds:itemID="{E47732B9-9C1B-4723-B4AA-A21238C5DF44}">
  <ds:schemaRefs>
    <ds:schemaRef ds:uri="ESRI.ArcGIS.Mapping.OfficeIntegration.PowerPointInfo"/>
  </ds:schemaRefs>
</ds:datastoreItem>
</file>

<file path=customXml/itemProps2.xml><?xml version="1.0" encoding="utf-8"?>
<ds:datastoreItem xmlns:ds="http://schemas.openxmlformats.org/officeDocument/2006/customXml" ds:itemID="{998905D7-FE59-48DE-A74A-5B0009B7827F}">
  <ds:schemaRefs>
    <ds:schemaRef ds:uri="ESRI.ArcGIS.Mapping.OfficeIntegration.PowerPointInfo"/>
  </ds:schemaRefs>
</ds:datastoreItem>
</file>

<file path=customXml/itemProps20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21.xml><?xml version="1.0" encoding="utf-8"?>
<ds:datastoreItem xmlns:ds="http://schemas.openxmlformats.org/officeDocument/2006/customXml" ds:itemID="{4ADFB73A-380D-41FC-8C37-7155886326FA}">
  <ds:schemaRefs>
    <ds:schemaRef ds:uri="ESRI.ArcGIS.Mapping.OfficeIntegration.PowerPointInfo"/>
  </ds:schemaRefs>
</ds:datastoreItem>
</file>

<file path=customXml/itemProps22.xml><?xml version="1.0" encoding="utf-8"?>
<ds:datastoreItem xmlns:ds="http://schemas.openxmlformats.org/officeDocument/2006/customXml" ds:itemID="{B7E6AAC2-10E8-4F0C-BCC5-34BD332F8972}">
  <ds:schemaRefs>
    <ds:schemaRef ds:uri="ESRI.ArcGIS.Mapping.OfficeIntegration.PowerPointInfo"/>
  </ds:schemaRefs>
</ds:datastoreItem>
</file>

<file path=customXml/itemProps23.xml><?xml version="1.0" encoding="utf-8"?>
<ds:datastoreItem xmlns:ds="http://schemas.openxmlformats.org/officeDocument/2006/customXml" ds:itemID="{A77C5B54-CA1C-4010-8D5D-ED406825EBB7}">
  <ds:schemaRefs>
    <ds:schemaRef ds:uri="ESRI.ArcGIS.Mapping.OfficeIntegration.PowerPointInfo"/>
  </ds:schemaRefs>
</ds:datastoreItem>
</file>

<file path=customXml/itemProps24.xml><?xml version="1.0" encoding="utf-8"?>
<ds:datastoreItem xmlns:ds="http://schemas.openxmlformats.org/officeDocument/2006/customXml" ds:itemID="{D4E2A01F-BEC1-4558-9AD1-A87ED70D910B}">
  <ds:schemaRefs>
    <ds:schemaRef ds:uri="ESRI.ArcGIS.Mapping.OfficeIntegration.PowerPointInfo"/>
  </ds:schemaRefs>
</ds:datastoreItem>
</file>

<file path=customXml/itemProps25.xml><?xml version="1.0" encoding="utf-8"?>
<ds:datastoreItem xmlns:ds="http://schemas.openxmlformats.org/officeDocument/2006/customXml" ds:itemID="{76859AF2-E75C-459B-8657-EEEA80BC8153}">
  <ds:schemaRefs>
    <ds:schemaRef ds:uri="ESRI.ArcGIS.Mapping.OfficeIntegration.PowerPointInfo"/>
  </ds:schemaRefs>
</ds:datastoreItem>
</file>

<file path=customXml/itemProps26.xml><?xml version="1.0" encoding="utf-8"?>
<ds:datastoreItem xmlns:ds="http://schemas.openxmlformats.org/officeDocument/2006/customXml" ds:itemID="{EB8D7141-3508-4B4E-8051-37E3E4C09D17}">
  <ds:schemaRefs>
    <ds:schemaRef ds:uri="ESRI.ArcGIS.Mapping.OfficeIntegration.PowerPointInfo"/>
  </ds:schemaRefs>
</ds:datastoreItem>
</file>

<file path=customXml/itemProps27.xml><?xml version="1.0" encoding="utf-8"?>
<ds:datastoreItem xmlns:ds="http://schemas.openxmlformats.org/officeDocument/2006/customXml" ds:itemID="{DE4ACD9E-0233-451D-890D-5732E05DB574}">
  <ds:schemaRefs>
    <ds:schemaRef ds:uri="ESRI.ArcGIS.Mapping.OfficeIntegration.PowerPointInfo"/>
  </ds:schemaRefs>
</ds:datastoreItem>
</file>

<file path=customXml/itemProps28.xml><?xml version="1.0" encoding="utf-8"?>
<ds:datastoreItem xmlns:ds="http://schemas.openxmlformats.org/officeDocument/2006/customXml" ds:itemID="{18DF8D07-6137-4D85-8010-4650942E033A}">
  <ds:schemaRefs>
    <ds:schemaRef ds:uri="ESRI.ArcGIS.Mapping.OfficeIntegration.PowerPointInfo"/>
  </ds:schemaRefs>
</ds:datastoreItem>
</file>

<file path=customXml/itemProps29.xml><?xml version="1.0" encoding="utf-8"?>
<ds:datastoreItem xmlns:ds="http://schemas.openxmlformats.org/officeDocument/2006/customXml" ds:itemID="{D32008F3-64AC-45EB-A05B-F6120AE62290}">
  <ds:schemaRefs>
    <ds:schemaRef ds:uri="ESRI.ArcGIS.Mapping.OfficeIntegration.PowerPointInfo"/>
  </ds:schemaRefs>
</ds:datastoreItem>
</file>

<file path=customXml/itemProps3.xml><?xml version="1.0" encoding="utf-8"?>
<ds:datastoreItem xmlns:ds="http://schemas.openxmlformats.org/officeDocument/2006/customXml" ds:itemID="{FDE85643-3216-4103-A1BD-63F5E1D42D73}">
  <ds:schemaRefs>
    <ds:schemaRef ds:uri="ESRI.ArcGIS.Mapping.OfficeIntegration.PowerPointInfo"/>
  </ds:schemaRefs>
</ds:datastoreItem>
</file>

<file path=customXml/itemProps30.xml><?xml version="1.0" encoding="utf-8"?>
<ds:datastoreItem xmlns:ds="http://schemas.openxmlformats.org/officeDocument/2006/customXml" ds:itemID="{653D88A7-0F5E-41C5-A5C5-47DF37C594C5}">
  <ds:schemaRefs>
    <ds:schemaRef ds:uri="ESRI.ArcGIS.Mapping.OfficeIntegration.PowerPointInfo"/>
  </ds:schemaRefs>
</ds:datastoreItem>
</file>

<file path=customXml/itemProps31.xml><?xml version="1.0" encoding="utf-8"?>
<ds:datastoreItem xmlns:ds="http://schemas.openxmlformats.org/officeDocument/2006/customXml" ds:itemID="{AE5A340C-916E-449C-AA30-CD41B151A0D4}">
  <ds:schemaRefs>
    <ds:schemaRef ds:uri="ESRI.ArcGIS.Mapping.OfficeIntegration.PowerPointInfo"/>
  </ds:schemaRefs>
</ds:datastoreItem>
</file>

<file path=customXml/itemProps32.xml><?xml version="1.0" encoding="utf-8"?>
<ds:datastoreItem xmlns:ds="http://schemas.openxmlformats.org/officeDocument/2006/customXml" ds:itemID="{352E5095-9B98-4AF0-9861-BDC020ABBCFC}">
  <ds:schemaRefs>
    <ds:schemaRef ds:uri="ESRI.ArcGIS.Mapping.OfficeIntegration.PowerPointInfo"/>
  </ds:schemaRefs>
</ds:datastoreItem>
</file>

<file path=customXml/itemProps33.xml><?xml version="1.0" encoding="utf-8"?>
<ds:datastoreItem xmlns:ds="http://schemas.openxmlformats.org/officeDocument/2006/customXml" ds:itemID="{328DCA66-548E-4424-83E1-09FFD45EE4B0}">
  <ds:schemaRefs>
    <ds:schemaRef ds:uri="ESRI.ArcGIS.Mapping.OfficeIntegration.PowerPointInfo"/>
  </ds:schemaRefs>
</ds:datastoreItem>
</file>

<file path=customXml/itemProps34.xml><?xml version="1.0" encoding="utf-8"?>
<ds:datastoreItem xmlns:ds="http://schemas.openxmlformats.org/officeDocument/2006/customXml" ds:itemID="{4ADFB689-BC87-4869-ADD0-8C3555150450}">
  <ds:schemaRefs>
    <ds:schemaRef ds:uri="ESRI.ArcGIS.Mapping.OfficeIntegration.PowerPointInfo"/>
  </ds:schemaRefs>
</ds:datastoreItem>
</file>

<file path=customXml/itemProps35.xml><?xml version="1.0" encoding="utf-8"?>
<ds:datastoreItem xmlns:ds="http://schemas.openxmlformats.org/officeDocument/2006/customXml" ds:itemID="{9E8787D6-C7B8-48EC-8C13-4069AE6320BD}">
  <ds:schemaRefs>
    <ds:schemaRef ds:uri="ESRI.ArcGIS.Mapping.OfficeIntegration.PowerPointInfo"/>
  </ds:schemaRefs>
</ds:datastoreItem>
</file>

<file path=customXml/itemProps36.xml><?xml version="1.0" encoding="utf-8"?>
<ds:datastoreItem xmlns:ds="http://schemas.openxmlformats.org/officeDocument/2006/customXml" ds:itemID="{10846DB9-88C0-41D7-ACE4-BEC3A7488A03}">
  <ds:schemaRefs>
    <ds:schemaRef ds:uri="ESRI.ArcGIS.Mapping.OfficeIntegration.PowerPointInfo"/>
  </ds:schemaRefs>
</ds:datastoreItem>
</file>

<file path=customXml/itemProps37.xml><?xml version="1.0" encoding="utf-8"?>
<ds:datastoreItem xmlns:ds="http://schemas.openxmlformats.org/officeDocument/2006/customXml" ds:itemID="{2C9ABD96-756D-41D3-909F-6F7B4C6B6E1F}">
  <ds:schemaRefs>
    <ds:schemaRef ds:uri="ESRI.ArcGIS.Mapping.OfficeIntegration.PowerPointInfo"/>
  </ds:schemaRefs>
</ds:datastoreItem>
</file>

<file path=customXml/itemProps38.xml><?xml version="1.0" encoding="utf-8"?>
<ds:datastoreItem xmlns:ds="http://schemas.openxmlformats.org/officeDocument/2006/customXml" ds:itemID="{9DC677B7-6D9E-42B7-AD1F-75D1804EAF7D}">
  <ds:schemaRefs>
    <ds:schemaRef ds:uri="ESRI.ArcGIS.Mapping.OfficeIntegration.PowerPointInfo"/>
  </ds:schemaRefs>
</ds:datastoreItem>
</file>

<file path=customXml/itemProps39.xml><?xml version="1.0" encoding="utf-8"?>
<ds:datastoreItem xmlns:ds="http://schemas.openxmlformats.org/officeDocument/2006/customXml" ds:itemID="{81E133DB-697E-4C10-B192-8899027B1EC6}">
  <ds:schemaRefs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EF0D8C03-B10D-4D20-AC38-CA6799A7A314}">
  <ds:schemaRefs>
    <ds:schemaRef ds:uri="ESRI.ArcGIS.Mapping.OfficeIntegration.PowerPointInfo"/>
  </ds:schemaRefs>
</ds:datastoreItem>
</file>

<file path=customXml/itemProps40.xml><?xml version="1.0" encoding="utf-8"?>
<ds:datastoreItem xmlns:ds="http://schemas.openxmlformats.org/officeDocument/2006/customXml" ds:itemID="{6D2D132B-596B-4D69-A43B-566EB6C10C03}">
  <ds:schemaRefs>
    <ds:schemaRef ds:uri="ESRI.ArcGIS.Mapping.OfficeIntegration.PowerPointInfo"/>
  </ds:schemaRefs>
</ds:datastoreItem>
</file>

<file path=customXml/itemProps41.xml><?xml version="1.0" encoding="utf-8"?>
<ds:datastoreItem xmlns:ds="http://schemas.openxmlformats.org/officeDocument/2006/customXml" ds:itemID="{9E56F111-9E55-4604-91C2-8352AE933430}">
  <ds:schemaRefs>
    <ds:schemaRef ds:uri="ESRI.ArcGIS.Mapping.OfficeIntegration.PowerPointInfo"/>
  </ds:schemaRefs>
</ds:datastoreItem>
</file>

<file path=customXml/itemProps42.xml><?xml version="1.0" encoding="utf-8"?>
<ds:datastoreItem xmlns:ds="http://schemas.openxmlformats.org/officeDocument/2006/customXml" ds:itemID="{8EED6C1C-A455-42E4-8CBE-649F5A755068}">
  <ds:schemaRefs>
    <ds:schemaRef ds:uri="ESRI.ArcGIS.Mapping.OfficeIntegration.PowerPointInfo"/>
  </ds:schemaRefs>
</ds:datastoreItem>
</file>

<file path=customXml/itemProps43.xml><?xml version="1.0" encoding="utf-8"?>
<ds:datastoreItem xmlns:ds="http://schemas.openxmlformats.org/officeDocument/2006/customXml" ds:itemID="{F6EFD530-1E3E-47B8-A55C-19EC63E3C655}">
  <ds:schemaRefs>
    <ds:schemaRef ds:uri="ESRI.ArcGIS.Mapping.OfficeIntegration.PowerPointInfo"/>
  </ds:schemaRefs>
</ds:datastoreItem>
</file>

<file path=customXml/itemProps44.xml><?xml version="1.0" encoding="utf-8"?>
<ds:datastoreItem xmlns:ds="http://schemas.openxmlformats.org/officeDocument/2006/customXml" ds:itemID="{22A42D4B-0AAE-44C9-A2EF-48BDE1C5260A}">
  <ds:schemaRefs>
    <ds:schemaRef ds:uri="ESRI.ArcGIS.Mapping.OfficeIntegration.PowerPointInfo"/>
  </ds:schemaRefs>
</ds:datastoreItem>
</file>

<file path=customXml/itemProps45.xml><?xml version="1.0" encoding="utf-8"?>
<ds:datastoreItem xmlns:ds="http://schemas.openxmlformats.org/officeDocument/2006/customXml" ds:itemID="{E559A846-F914-4753-A2DC-D33AFE44114C}">
  <ds:schemaRefs>
    <ds:schemaRef ds:uri="ESRI.ArcGIS.Mapping.OfficeIntegration.PowerPointInfo"/>
  </ds:schemaRefs>
</ds:datastoreItem>
</file>

<file path=customXml/itemProps46.xml><?xml version="1.0" encoding="utf-8"?>
<ds:datastoreItem xmlns:ds="http://schemas.openxmlformats.org/officeDocument/2006/customXml" ds:itemID="{53220D22-8257-492D-8F60-ECE474D7C478}">
  <ds:schemaRefs>
    <ds:schemaRef ds:uri="ESRI.ArcGIS.Mapping.OfficeIntegration.PowerPointInfo"/>
  </ds:schemaRefs>
</ds:datastoreItem>
</file>

<file path=customXml/itemProps47.xml><?xml version="1.0" encoding="utf-8"?>
<ds:datastoreItem xmlns:ds="http://schemas.openxmlformats.org/officeDocument/2006/customXml" ds:itemID="{2672FF5B-1ADC-45B0-9698-61421F5761E7}">
  <ds:schemaRefs>
    <ds:schemaRef ds:uri="ESRI.ArcGIS.Mapping.OfficeIntegration.PowerPointInfo"/>
  </ds:schemaRefs>
</ds:datastoreItem>
</file>

<file path=customXml/itemProps48.xml><?xml version="1.0" encoding="utf-8"?>
<ds:datastoreItem xmlns:ds="http://schemas.openxmlformats.org/officeDocument/2006/customXml" ds:itemID="{33F5FE6F-FF86-471A-919E-6C74E3669390}">
  <ds:schemaRefs>
    <ds:schemaRef ds:uri="ESRI.ArcGIS.Mapping.OfficeIntegration.PowerPointInfo"/>
  </ds:schemaRefs>
</ds:datastoreItem>
</file>

<file path=customXml/itemProps49.xml><?xml version="1.0" encoding="utf-8"?>
<ds:datastoreItem xmlns:ds="http://schemas.openxmlformats.org/officeDocument/2006/customXml" ds:itemID="{86B5FFB5-BF2F-45EA-BC75-C41726A8F251}">
  <ds:schemaRefs>
    <ds:schemaRef ds:uri="ESRI.ArcGIS.Mapping.OfficeIntegration.PowerPointInfo"/>
  </ds:schemaRefs>
</ds:datastoreItem>
</file>

<file path=customXml/itemProps5.xml><?xml version="1.0" encoding="utf-8"?>
<ds:datastoreItem xmlns:ds="http://schemas.openxmlformats.org/officeDocument/2006/customXml" ds:itemID="{E5F80E3B-5636-41B2-898D-5D17189605B7}">
  <ds:schemaRefs>
    <ds:schemaRef ds:uri="ESRI.ArcGIS.Mapping.OfficeIntegration.PowerPointInfo"/>
  </ds:schemaRefs>
</ds:datastoreItem>
</file>

<file path=customXml/itemProps50.xml><?xml version="1.0" encoding="utf-8"?>
<ds:datastoreItem xmlns:ds="http://schemas.openxmlformats.org/officeDocument/2006/customXml" ds:itemID="{F29452FE-972E-43F8-B54C-969F4C69C00B}">
  <ds:schemaRefs>
    <ds:schemaRef ds:uri="ESRI.ArcGIS.Mapping.OfficeIntegration.PowerPointInfo"/>
  </ds:schemaRefs>
</ds:datastoreItem>
</file>

<file path=customXml/itemProps51.xml><?xml version="1.0" encoding="utf-8"?>
<ds:datastoreItem xmlns:ds="http://schemas.openxmlformats.org/officeDocument/2006/customXml" ds:itemID="{55235559-86B9-428B-8DAF-8EE6262226D5}">
  <ds:schemaRefs>
    <ds:schemaRef ds:uri="ESRI.ArcGIS.Mapping.OfficeIntegration.PowerPointInfo"/>
  </ds:schemaRefs>
</ds:datastoreItem>
</file>

<file path=customXml/itemProps52.xml><?xml version="1.0" encoding="utf-8"?>
<ds:datastoreItem xmlns:ds="http://schemas.openxmlformats.org/officeDocument/2006/customXml" ds:itemID="{C1BF2448-6CBA-44DB-9E22-BED59BA834DF}">
  <ds:schemaRefs>
    <ds:schemaRef ds:uri="ESRI.ArcGIS.Mapping.OfficeIntegration.PowerPointInfo"/>
  </ds:schemaRefs>
</ds:datastoreItem>
</file>

<file path=customXml/itemProps53.xml><?xml version="1.0" encoding="utf-8"?>
<ds:datastoreItem xmlns:ds="http://schemas.openxmlformats.org/officeDocument/2006/customXml" ds:itemID="{E940B40D-12DB-4BFA-BBB6-2269FD71FF92}">
  <ds:schemaRefs>
    <ds:schemaRef ds:uri="ESRI.ArcGIS.Mapping.OfficeIntegration.PowerPointInfo"/>
  </ds:schemaRefs>
</ds:datastoreItem>
</file>

<file path=customXml/itemProps54.xml><?xml version="1.0" encoding="utf-8"?>
<ds:datastoreItem xmlns:ds="http://schemas.openxmlformats.org/officeDocument/2006/customXml" ds:itemID="{DA46DABE-45F1-4E65-A939-497CB70F357D}">
  <ds:schemaRefs>
    <ds:schemaRef ds:uri="ESRI.ArcGIS.Mapping.OfficeIntegration.PowerPointInfo"/>
  </ds:schemaRefs>
</ds:datastoreItem>
</file>

<file path=customXml/itemProps55.xml><?xml version="1.0" encoding="utf-8"?>
<ds:datastoreItem xmlns:ds="http://schemas.openxmlformats.org/officeDocument/2006/customXml" ds:itemID="{7684026F-E81F-4167-824A-3AA1BAEAE133}">
  <ds:schemaRefs>
    <ds:schemaRef ds:uri="ESRI.ArcGIS.Mapping.OfficeIntegration.PowerPointInfo"/>
  </ds:schemaRefs>
</ds:datastoreItem>
</file>

<file path=customXml/itemProps56.xml><?xml version="1.0" encoding="utf-8"?>
<ds:datastoreItem xmlns:ds="http://schemas.openxmlformats.org/officeDocument/2006/customXml" ds:itemID="{AB25B40B-929A-4CD0-B9AB-7142442027B6}">
  <ds:schemaRefs>
    <ds:schemaRef ds:uri="ESRI.ArcGIS.Mapping.OfficeIntegration.PowerPointInfo"/>
  </ds:schemaRefs>
</ds:datastoreItem>
</file>

<file path=customXml/itemProps57.xml><?xml version="1.0" encoding="utf-8"?>
<ds:datastoreItem xmlns:ds="http://schemas.openxmlformats.org/officeDocument/2006/customXml" ds:itemID="{C3102E66-5C5A-4AAF-9C94-24819091B61E}">
  <ds:schemaRefs>
    <ds:schemaRef ds:uri="ESRI.ArcGIS.Mapping.OfficeIntegration.PowerPointInfo"/>
  </ds:schemaRefs>
</ds:datastoreItem>
</file>

<file path=customXml/itemProps58.xml><?xml version="1.0" encoding="utf-8"?>
<ds:datastoreItem xmlns:ds="http://schemas.openxmlformats.org/officeDocument/2006/customXml" ds:itemID="{3A5DA3C3-46A0-47F8-855A-99C7684A98A2}">
  <ds:schemaRefs>
    <ds:schemaRef ds:uri="ESRI.ArcGIS.Mapping.OfficeIntegration.PowerPointInfo"/>
  </ds:schemaRefs>
</ds:datastoreItem>
</file>

<file path=customXml/itemProps59.xml><?xml version="1.0" encoding="utf-8"?>
<ds:datastoreItem xmlns:ds="http://schemas.openxmlformats.org/officeDocument/2006/customXml" ds:itemID="{5A1E471A-DB16-4174-9D85-6F159A344CDB}">
  <ds:schemaRefs>
    <ds:schemaRef ds:uri="ESRI.ArcGIS.Mapping.OfficeIntegration.PowerPointInfo"/>
  </ds:schemaRefs>
</ds:datastoreItem>
</file>

<file path=customXml/itemProps6.xml><?xml version="1.0" encoding="utf-8"?>
<ds:datastoreItem xmlns:ds="http://schemas.openxmlformats.org/officeDocument/2006/customXml" ds:itemID="{096117C4-1661-4D3B-B9F6-BC19E0F3E90B}">
  <ds:schemaRefs>
    <ds:schemaRef ds:uri="ESRI.ArcGIS.Mapping.OfficeIntegration.PowerPointInfo"/>
  </ds:schemaRefs>
</ds:datastoreItem>
</file>

<file path=customXml/itemProps60.xml><?xml version="1.0" encoding="utf-8"?>
<ds:datastoreItem xmlns:ds="http://schemas.openxmlformats.org/officeDocument/2006/customXml" ds:itemID="{16EF6D11-DC4F-410C-A4BF-DF081B432591}">
  <ds:schemaRefs>
    <ds:schemaRef ds:uri="ESRI.ArcGIS.Mapping.OfficeIntegration.PowerPointInfo"/>
  </ds:schemaRefs>
</ds:datastoreItem>
</file>

<file path=customXml/itemProps61.xml><?xml version="1.0" encoding="utf-8"?>
<ds:datastoreItem xmlns:ds="http://schemas.openxmlformats.org/officeDocument/2006/customXml" ds:itemID="{FB58F897-2A4D-4309-8E20-83FD28E6FE27}">
  <ds:schemaRefs>
    <ds:schemaRef ds:uri="ESRI.ArcGIS.Mapping.OfficeIntegration.PowerPointInfo"/>
  </ds:schemaRefs>
</ds:datastoreItem>
</file>

<file path=customXml/itemProps62.xml><?xml version="1.0" encoding="utf-8"?>
<ds:datastoreItem xmlns:ds="http://schemas.openxmlformats.org/officeDocument/2006/customXml" ds:itemID="{AC4EB402-C456-4A26-8A92-B48606FF9264}">
  <ds:schemaRefs>
    <ds:schemaRef ds:uri="ESRI.ArcGIS.Mapping.OfficeIntegration.PowerPointInfo"/>
  </ds:schemaRefs>
</ds:datastoreItem>
</file>

<file path=customXml/itemProps63.xml><?xml version="1.0" encoding="utf-8"?>
<ds:datastoreItem xmlns:ds="http://schemas.openxmlformats.org/officeDocument/2006/customXml" ds:itemID="{7A70D44C-B768-49FE-A70F-C6199D3EE9A7}">
  <ds:schemaRefs>
    <ds:schemaRef ds:uri="ESRI.ArcGIS.Mapping.OfficeIntegration.PowerPointInfo"/>
  </ds:schemaRefs>
</ds:datastoreItem>
</file>

<file path=customXml/itemProps64.xml><?xml version="1.0" encoding="utf-8"?>
<ds:datastoreItem xmlns:ds="http://schemas.openxmlformats.org/officeDocument/2006/customXml" ds:itemID="{3E253610-1BBE-4C16-A1DA-4D6F07A3A74E}">
  <ds:schemaRefs>
    <ds:schemaRef ds:uri="ESRI.ArcGIS.Mapping.OfficeIntegration.PowerPointInfo"/>
  </ds:schemaRefs>
</ds:datastoreItem>
</file>

<file path=customXml/itemProps65.xml><?xml version="1.0" encoding="utf-8"?>
<ds:datastoreItem xmlns:ds="http://schemas.openxmlformats.org/officeDocument/2006/customXml" ds:itemID="{C9037CA3-5499-457D-8238-F29CBEBDF143}">
  <ds:schemaRefs>
    <ds:schemaRef ds:uri="ESRI.ArcGIS.Mapping.OfficeIntegration.PowerPointInfo"/>
  </ds:schemaRefs>
</ds:datastoreItem>
</file>

<file path=customXml/itemProps66.xml><?xml version="1.0" encoding="utf-8"?>
<ds:datastoreItem xmlns:ds="http://schemas.openxmlformats.org/officeDocument/2006/customXml" ds:itemID="{A2D97EB6-C9B5-45C6-85A6-D4FE6E1D9856}">
  <ds:schemaRefs>
    <ds:schemaRef ds:uri="ESRI.ArcGIS.Mapping.OfficeIntegration.PowerPointInfo"/>
  </ds:schemaRefs>
</ds:datastoreItem>
</file>

<file path=customXml/itemProps67.xml><?xml version="1.0" encoding="utf-8"?>
<ds:datastoreItem xmlns:ds="http://schemas.openxmlformats.org/officeDocument/2006/customXml" ds:itemID="{B0302D17-5923-4CC0-9EB4-0E57930F5A8E}">
  <ds:schemaRefs>
    <ds:schemaRef ds:uri="ESRI.ArcGIS.Mapping.OfficeIntegration.PowerPointInfo"/>
  </ds:schemaRefs>
</ds:datastoreItem>
</file>

<file path=customXml/itemProps68.xml><?xml version="1.0" encoding="utf-8"?>
<ds:datastoreItem xmlns:ds="http://schemas.openxmlformats.org/officeDocument/2006/customXml" ds:itemID="{D6F15B81-7660-4E9F-B613-8AA4F84B6DA3}">
  <ds:schemaRefs>
    <ds:schemaRef ds:uri="ESRI.ArcGIS.Mapping.OfficeIntegration.PowerPointInfo"/>
  </ds:schemaRefs>
</ds:datastoreItem>
</file>

<file path=customXml/itemProps7.xml><?xml version="1.0" encoding="utf-8"?>
<ds:datastoreItem xmlns:ds="http://schemas.openxmlformats.org/officeDocument/2006/customXml" ds:itemID="{EE9F405B-FE7A-4AB8-9CB8-9A75FBA69A95}">
  <ds:schemaRefs>
    <ds:schemaRef ds:uri="ESRI.ArcGIS.Mapping.OfficeIntegration.PowerPointInfo"/>
  </ds:schemaRefs>
</ds:datastoreItem>
</file>

<file path=customXml/itemProps8.xml><?xml version="1.0" encoding="utf-8"?>
<ds:datastoreItem xmlns:ds="http://schemas.openxmlformats.org/officeDocument/2006/customXml" ds:itemID="{4617AF64-94DB-48BB-8BE2-3BCF6B12593F}">
  <ds:schemaRefs>
    <ds:schemaRef ds:uri="ESRI.ArcGIS.Mapping.OfficeIntegration.PowerPointInfo"/>
  </ds:schemaRefs>
</ds:datastoreItem>
</file>

<file path=customXml/itemProps9.xml><?xml version="1.0" encoding="utf-8"?>
<ds:datastoreItem xmlns:ds="http://schemas.openxmlformats.org/officeDocument/2006/customXml" ds:itemID="{905F88FE-324F-4FBE-89BB-9CEE04D6CACF}">
  <ds:schemaRefs>
    <ds:schemaRef ds:uri="ESRI.ArcGIS.Mapping.OfficeIntegration.PowerPointInfo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Esri_Corparte_Template-Dark</Template>
  <TotalTime>0</TotalTime>
  <Words>336</Words>
  <Application>Microsoft Macintosh PowerPoint</Application>
  <PresentationFormat>Custom</PresentationFormat>
  <Paragraphs>44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Esri_Corporate_Template-Dark</vt:lpstr>
      <vt:lpstr>Bringing Your Data to Life in the ArcGIS API for JavaScript: 3D Objects  </vt:lpstr>
      <vt:lpstr>What are we using in this Demo Theater</vt:lpstr>
      <vt:lpstr>What are 3DObject Scene Layers?</vt:lpstr>
      <vt:lpstr>Demo: Preparing Your Data</vt:lpstr>
      <vt:lpstr>Demo: Using 3DObject Scene Layers in the JS API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2017-01-27T21:49:31Z</dcterms:created>
  <dcterms:modified xsi:type="dcterms:W3CDTF">2017-03-07T06:28:19Z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0x010100B763EBB7AF5A98418F3B244B6B15DE31</vt:lpwstr>
  </property>
</Properties>
</file>

<file path=docProps/thumbnail.jpeg>
</file>